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欢迎大家来到物理学101课程。今天我们将讨论运动的基本定律。具体来说，我们将探讨牛顿三大运动定律，以及它们如何支配着我们周围的世界。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首先，我们来定义“力”。力是指物体与另一物体相互作用时，对物体产生的推或拉。每当两个物体之间发生相互作用时，每个物体都会受到一个力。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牛顿第一定律，也称为惯性定律，指出静止的物体将保持静止，运动的物体将以相同的速度和方向保持运动，除非受到不平衡力的作用。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牛顿第二定律提供了力的计算方法。它指出力等于质量乘以加速度，即 F 等于 m 乘以 a。这意味着物体越重，移动它所需的力就越大。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最后，牛顿第三定律：每一个作用力，都存在一个大小相等、方向相反的反作用力。这意味着在每一次相互作用中，都有一对力作用于这两个相互作用的物体上。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我们简要的介绍到此结束。请大家复习课本第一章，为下周的实验课做准备。感谢大家的聆听！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